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sldIdLst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ee.com/yasenstar/learn_latex" TargetMode="External"/><Relationship Id="rId5" Type="http://schemas.openxmlformats.org/officeDocument/2006/relationships/hyperlink" Target="https://github.com/yasenstar/learn_latex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68" y="1210408"/>
            <a:ext cx="9906001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3043036"/>
            <a:ext cx="7274111" cy="1140644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001 –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开篇和实践介绍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Opening</a:t>
            </a:r>
            <a:endParaRPr 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475" y="1210408"/>
            <a:ext cx="2895600" cy="4191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2657584" y="5647592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6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002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0809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003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(Cont.)</a:t>
            </a: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269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85000" lnSpcReduction="1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命令与环境</a:t>
            </a:r>
            <a:endParaRPr lang="en-US" altLang="zh-CN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保留字符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B377D3-EFCB-50DD-EF37-D9B7CC30D4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8652" y="572822"/>
            <a:ext cx="3865489" cy="5088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20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004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3.1.3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导言区，</a:t>
            </a:r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3.1.4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文档输出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F6E0B8-3BA7-13E9-4B29-0899375390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7178" y="659423"/>
            <a:ext cx="4229007" cy="50018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3538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5910</TotalTime>
  <Words>250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华文新魏</vt:lpstr>
      <vt:lpstr>Arial</vt:lpstr>
      <vt:lpstr>Calibri</vt:lpstr>
      <vt:lpstr>Consolas</vt:lpstr>
      <vt:lpstr>Tw Cen MT</vt:lpstr>
      <vt:lpstr>Circuit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7</cp:revision>
  <dcterms:created xsi:type="dcterms:W3CDTF">2023-11-01T13:38:42Z</dcterms:created>
  <dcterms:modified xsi:type="dcterms:W3CDTF">2023-11-05T19:31:30Z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